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0" d="100"/>
          <a:sy n="50" d="100"/>
        </p:scale>
        <p:origin x="91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6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9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6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26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9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89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5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062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3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83D56-7495-48BF-A109-7DBCD68F2A6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91101-331F-4674-8805-4BF67DEAD6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83689" y="6202485"/>
            <a:ext cx="323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한바퀴돌기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3199" y="639587"/>
            <a:ext cx="323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&lt;RC</a:t>
            </a:r>
            <a:r>
              <a:rPr lang="ko-KR" altLang="en-US" dirty="0"/>
              <a:t>카 이름 </a:t>
            </a:r>
            <a:r>
              <a:rPr lang="en-US" altLang="ko-KR" dirty="0"/>
              <a:t>: </a:t>
            </a:r>
            <a:r>
              <a:rPr lang="ko-KR" altLang="en-US" dirty="0" err="1"/>
              <a:t>코스못</a:t>
            </a:r>
            <a:r>
              <a:rPr lang="en-US" altLang="ko-KR" dirty="0"/>
              <a:t>1</a:t>
            </a:r>
            <a:r>
              <a:rPr lang="ko-KR" altLang="en-US" dirty="0"/>
              <a:t>호기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" name="KakaoTalk_Video_20190527_2259_33_337">
            <a:hlinkClick r:id="" action="ppaction://media"/>
            <a:extLst>
              <a:ext uri="{FF2B5EF4-FFF2-40B4-BE49-F238E27FC236}">
                <a16:creationId xmlns:a16="http://schemas.microsoft.com/office/drawing/2014/main" id="{E834C150-313F-4633-BFE9-661A9B9EC6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2418" y="1783715"/>
            <a:ext cx="65071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1559" y="6373504"/>
            <a:ext cx="323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직진주행영상</a:t>
            </a:r>
          </a:p>
        </p:txBody>
      </p:sp>
      <p:pic>
        <p:nvPicPr>
          <p:cNvPr id="2" name="KakaoTalk_Video_20190527_2259_49_705">
            <a:hlinkClick r:id="" action="ppaction://media"/>
            <a:extLst>
              <a:ext uri="{FF2B5EF4-FFF2-40B4-BE49-F238E27FC236}">
                <a16:creationId xmlns:a16="http://schemas.microsoft.com/office/drawing/2014/main" id="{166ED4BD-E337-45E9-9B81-C85EB91B8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860" y="375196"/>
            <a:ext cx="3234519" cy="575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3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</Words>
  <Application>Microsoft Office PowerPoint</Application>
  <PresentationFormat>와이드스크린</PresentationFormat>
  <Paragraphs>3</Paragraphs>
  <Slides>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LINCPLUS</dc:creator>
  <cp:lastModifiedBy>A</cp:lastModifiedBy>
  <cp:revision>4</cp:revision>
  <dcterms:created xsi:type="dcterms:W3CDTF">2019-05-27T09:26:52Z</dcterms:created>
  <dcterms:modified xsi:type="dcterms:W3CDTF">2019-05-27T14:01:03Z</dcterms:modified>
</cp:coreProperties>
</file>